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68" r:id="rId3"/>
    <p:sldMasterId id="2147483780" r:id="rId4"/>
    <p:sldMasterId id="2147483828" r:id="rId5"/>
  </p:sldMasterIdLst>
  <p:sldIdLst>
    <p:sldId id="271" r:id="rId6"/>
    <p:sldId id="272" r:id="rId7"/>
    <p:sldId id="257" r:id="rId8"/>
    <p:sldId id="276" r:id="rId9"/>
    <p:sldId id="258" r:id="rId10"/>
    <p:sldId id="277" r:id="rId11"/>
    <p:sldId id="267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7F4B63-B56A-48D0-9C1B-0FF1E3714FDE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2D20746-AFCB-446F-ACE0-7B81E7BE562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23900"/>
            <a:ext cx="8229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</a:rPr>
              <a:t>আজকের</a:t>
            </a:r>
            <a:r>
              <a:rPr lang="bn-BD" dirty="0" smtClean="0"/>
              <a:t> </a:t>
            </a:r>
            <a:r>
              <a:rPr lang="bn-BD" sz="6000" dirty="0" smtClean="0">
                <a:solidFill>
                  <a:srgbClr val="FFFF00"/>
                </a:solidFill>
              </a:rPr>
              <a:t>পাঠে স্বাগতম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0"/>
            <a:ext cx="9167585" cy="687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4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38400" y="457200"/>
            <a:ext cx="4648200" cy="685800"/>
          </a:xfrm>
          <a:prstGeom prst="roundRect">
            <a:avLst/>
          </a:prstGeom>
          <a:gradFill>
            <a:gsLst>
              <a:gs pos="0">
                <a:schemeClr val="accent2">
                  <a:tint val="60000"/>
                  <a:satMod val="160000"/>
                </a:schemeClr>
              </a:gs>
              <a:gs pos="57925">
                <a:srgbClr val="00B050"/>
              </a:gs>
              <a:gs pos="45000">
                <a:schemeClr val="accent2">
                  <a:tint val="86000"/>
                  <a:satMod val="160000"/>
                </a:schemeClr>
              </a:gs>
              <a:gs pos="100000">
                <a:schemeClr val="accent2">
                  <a:shade val="40000"/>
                  <a:satMod val="16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</a:rPr>
              <a:t>একক মূল্যায়ন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23042" y="1334408"/>
            <a:ext cx="7620000" cy="83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গারোরা বাংলাদেশের কোন জেলায় বসবাস </a:t>
            </a:r>
            <a:r>
              <a:rPr lang="en-US" sz="2800" dirty="0" smtClean="0"/>
              <a:t> </a:t>
            </a:r>
            <a:r>
              <a:rPr lang="bn-BD" sz="2800" dirty="0" smtClean="0"/>
              <a:t>করে </a:t>
            </a:r>
            <a:r>
              <a:rPr lang="bn-BD" sz="2800" dirty="0"/>
              <a:t>?</a:t>
            </a:r>
            <a:endParaRPr lang="bn-BD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137557" y="2362200"/>
            <a:ext cx="6330043" cy="729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bn-BD" sz="2800" dirty="0"/>
              <a:t>গারো সমাজে পরিবার প্রধান কে 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48442" y="5127168"/>
            <a:ext cx="4422322" cy="76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সাংসারেক </a:t>
            </a:r>
            <a:r>
              <a:rPr lang="en-US" sz="2800" dirty="0" smtClean="0"/>
              <a:t> </a:t>
            </a:r>
            <a:r>
              <a:rPr lang="bn-BD" sz="2800" dirty="0" smtClean="0"/>
              <a:t>কী ?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181100" y="3200400"/>
            <a:ext cx="5448299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2800" dirty="0"/>
              <a:t>গারোরা কী কী খাবার খায় ? 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137557" y="4191000"/>
            <a:ext cx="51435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bn-BD" sz="2800" dirty="0"/>
              <a:t>গারোদের প্রধান পেশা কী ?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152071" y="6092370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 </a:t>
            </a:r>
            <a:r>
              <a:rPr lang="bn-BD" sz="2800" dirty="0"/>
              <a:t>মান্দি খুসিক কী ?</a:t>
            </a:r>
          </a:p>
        </p:txBody>
      </p:sp>
      <p:sp>
        <p:nvSpPr>
          <p:cNvPr id="12" name="Snip Same Side Corner Rectangle 11"/>
          <p:cNvSpPr/>
          <p:nvPr/>
        </p:nvSpPr>
        <p:spPr>
          <a:xfrm>
            <a:off x="228600" y="3200400"/>
            <a:ext cx="685800" cy="6096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৩</a:t>
            </a:r>
            <a:endParaRPr lang="en-US" dirty="0"/>
          </a:p>
        </p:txBody>
      </p:sp>
      <p:sp>
        <p:nvSpPr>
          <p:cNvPr id="13" name="Snip Same Side Corner Rectangle 12"/>
          <p:cNvSpPr/>
          <p:nvPr/>
        </p:nvSpPr>
        <p:spPr>
          <a:xfrm>
            <a:off x="228600" y="2362200"/>
            <a:ext cx="685800" cy="6096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২</a:t>
            </a:r>
            <a:endParaRPr lang="en-US" dirty="0"/>
          </a:p>
        </p:txBody>
      </p:sp>
      <p:sp>
        <p:nvSpPr>
          <p:cNvPr id="14" name="Snip Same Side Corner Rectangle 13"/>
          <p:cNvSpPr/>
          <p:nvPr/>
        </p:nvSpPr>
        <p:spPr>
          <a:xfrm>
            <a:off x="228600" y="4191000"/>
            <a:ext cx="685800" cy="6096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৪</a:t>
            </a:r>
            <a:endParaRPr lang="en-US" dirty="0"/>
          </a:p>
        </p:txBody>
      </p:sp>
      <p:sp>
        <p:nvSpPr>
          <p:cNvPr id="15" name="Snip Same Side Corner Rectangle 14"/>
          <p:cNvSpPr/>
          <p:nvPr/>
        </p:nvSpPr>
        <p:spPr>
          <a:xfrm>
            <a:off x="228600" y="5127168"/>
            <a:ext cx="685800" cy="58783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৫</a:t>
            </a:r>
            <a:endParaRPr lang="en-US" dirty="0"/>
          </a:p>
        </p:txBody>
      </p:sp>
      <p:sp>
        <p:nvSpPr>
          <p:cNvPr id="16" name="Snip Same Side Corner Rectangle 15"/>
          <p:cNvSpPr/>
          <p:nvPr/>
        </p:nvSpPr>
        <p:spPr>
          <a:xfrm>
            <a:off x="228600" y="6092370"/>
            <a:ext cx="685800" cy="6858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৬</a:t>
            </a:r>
            <a:endParaRPr lang="en-US" dirty="0"/>
          </a:p>
        </p:txBody>
      </p:sp>
      <p:sp>
        <p:nvSpPr>
          <p:cNvPr id="17" name="Snip Same Side Corner Rectangle 16"/>
          <p:cNvSpPr/>
          <p:nvPr/>
        </p:nvSpPr>
        <p:spPr>
          <a:xfrm>
            <a:off x="228600" y="1334408"/>
            <a:ext cx="685800" cy="722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152400" y="1295400"/>
            <a:ext cx="1981200" cy="1524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পদ্মা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1828800"/>
            <a:ext cx="5715000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গারোদের সামাজিক বৈশিষ্ট্য   </a:t>
            </a:r>
            <a:endParaRPr lang="en-US" sz="2800" dirty="0"/>
          </a:p>
        </p:txBody>
      </p:sp>
      <p:sp>
        <p:nvSpPr>
          <p:cNvPr id="5" name="5-Point Star 4"/>
          <p:cNvSpPr/>
          <p:nvPr/>
        </p:nvSpPr>
        <p:spPr>
          <a:xfrm>
            <a:off x="152400" y="2743200"/>
            <a:ext cx="2057400" cy="1371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মেঘনা  </a:t>
            </a:r>
            <a:r>
              <a:rPr lang="bn-BD" sz="1400" dirty="0" smtClean="0"/>
              <a:t>  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2362200" y="3124200"/>
            <a:ext cx="5715000" cy="838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/>
              <a:t>গারোদের </a:t>
            </a:r>
            <a:r>
              <a:rPr lang="bn-BD" sz="2800" dirty="0" smtClean="0"/>
              <a:t>অর্থনৈতি</a:t>
            </a:r>
            <a:r>
              <a:rPr lang="as-IN" sz="2800" dirty="0" smtClean="0"/>
              <a:t>ক বৈশিষ্ট্য</a:t>
            </a:r>
            <a:r>
              <a:rPr lang="as-IN" dirty="0" smtClean="0"/>
              <a:t> 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161925" y="3962400"/>
            <a:ext cx="1895475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যমুনা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62200" y="4343400"/>
            <a:ext cx="5715000" cy="838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গারোদের সাংস্কৃতিক বৈশিষ্ট্য    </a:t>
            </a:r>
            <a:endParaRPr lang="en-US" sz="3200" dirty="0"/>
          </a:p>
        </p:txBody>
      </p:sp>
      <p:sp>
        <p:nvSpPr>
          <p:cNvPr id="9" name="5-Point Star 8"/>
          <p:cNvSpPr/>
          <p:nvPr/>
        </p:nvSpPr>
        <p:spPr>
          <a:xfrm>
            <a:off x="161925" y="5243286"/>
            <a:ext cx="1962150" cy="13861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সুরমা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362200" y="5486400"/>
            <a:ext cx="5715000" cy="838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গারোদের ধর্মীয় বৈশিষ্ট্য   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2590800" y="228600"/>
            <a:ext cx="3876675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দলীয় কাজ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791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44071" y="3200400"/>
            <a:ext cx="8382000" cy="2286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6143" y="3048000"/>
            <a:ext cx="861785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  <a:p>
            <a:r>
              <a:rPr lang="bn-BD" dirty="0"/>
              <a:t> </a:t>
            </a:r>
            <a:r>
              <a:rPr lang="bn-BD" sz="4000" dirty="0">
                <a:solidFill>
                  <a:srgbClr val="00B050"/>
                </a:solidFill>
              </a:rPr>
              <a:t> </a:t>
            </a:r>
            <a:r>
              <a:rPr lang="bn-BD" sz="4000" dirty="0" smtClean="0">
                <a:solidFill>
                  <a:srgbClr val="00B050"/>
                </a:solidFill>
              </a:rPr>
              <a:t>   </a:t>
            </a:r>
            <a:r>
              <a:rPr lang="bn-BD" sz="3200" dirty="0">
                <a:solidFill>
                  <a:srgbClr val="00B050"/>
                </a:solidFill>
              </a:rPr>
              <a:t>গারোদের সামাজিক, অর্থনৈতিক,                       	সাংস্কৃতিক ও ধর্মীয় প্রধান প্রধান  	</a:t>
            </a:r>
            <a:r>
              <a:rPr lang="bn-BD" sz="3200" dirty="0" smtClean="0">
                <a:solidFill>
                  <a:srgbClr val="00B050"/>
                </a:solidFill>
              </a:rPr>
              <a:t>বৈশি</a:t>
            </a:r>
            <a:r>
              <a:rPr lang="en-US" sz="3200" dirty="0" err="1" smtClean="0">
                <a:solidFill>
                  <a:srgbClr val="00B050"/>
                </a:solidFill>
              </a:rPr>
              <a:t>ষ্টের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তালিকা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কর</a:t>
            </a:r>
            <a:r>
              <a:rPr lang="en-US" sz="3200" dirty="0" smtClean="0">
                <a:solidFill>
                  <a:srgbClr val="00B050"/>
                </a:solidFill>
              </a:rPr>
              <a:t> ।  </a:t>
            </a:r>
            <a:r>
              <a:rPr lang="bn-BD" sz="3200" dirty="0" smtClean="0">
                <a:solidFill>
                  <a:srgbClr val="00B050"/>
                </a:solidFill>
              </a:rPr>
              <a:t>    </a:t>
            </a:r>
            <a:endParaRPr lang="bn-BD" sz="3200" dirty="0">
              <a:solidFill>
                <a:srgbClr val="00B050"/>
              </a:solidFill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981200" y="337457"/>
            <a:ext cx="4191000" cy="225334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06384" y="1145738"/>
            <a:ext cx="51888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</a:rPr>
              <a:t>বাড়ির কাজ</a:t>
            </a:r>
            <a:endParaRPr lang="bn-BD" sz="6000" dirty="0">
              <a:solidFill>
                <a:srgbClr val="00B0F0"/>
              </a:solidFill>
            </a:endParaRPr>
          </a:p>
          <a:p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11824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22860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</a:rPr>
              <a:t>সবাইকে ধন্যবাদ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685800"/>
            <a:ext cx="8305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আশরাফ উননিছা    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431800" y="3352800"/>
            <a:ext cx="83058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সহকারি শিক্ষক (সামাজিক বিজ্ঞান )</a:t>
            </a:r>
          </a:p>
          <a:p>
            <a:pPr algn="ctr"/>
            <a:r>
              <a:rPr lang="bn-BD" sz="4000" dirty="0" smtClean="0"/>
              <a:t>কিশোরগঞ্জ সরকারি বালক উচ্চ বিদ্যালয় , কিশোরগঞ্জ 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07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পাঠ পরিকল্পনা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525963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00B0F0"/>
                </a:solidFill>
              </a:rPr>
              <a:t>বিষয়  -  বাংলাদেশ ও বিশ্বপরিচয় </a:t>
            </a:r>
          </a:p>
          <a:p>
            <a:r>
              <a:rPr lang="bn-BD" dirty="0" smtClean="0">
                <a:solidFill>
                  <a:srgbClr val="00B0F0"/>
                </a:solidFill>
              </a:rPr>
              <a:t>শ্রেণী – অষ্টম </a:t>
            </a:r>
          </a:p>
          <a:p>
            <a:r>
              <a:rPr lang="bn-BD" dirty="0" smtClean="0">
                <a:solidFill>
                  <a:srgbClr val="00B0F0"/>
                </a:solidFill>
              </a:rPr>
              <a:t>অধ্যায় – এগার </a:t>
            </a:r>
          </a:p>
          <a:p>
            <a:r>
              <a:rPr lang="bn-BD" dirty="0" smtClean="0">
                <a:solidFill>
                  <a:srgbClr val="00B0F0"/>
                </a:solidFill>
              </a:rPr>
              <a:t>পাঠ – ৩ ( গারো )</a:t>
            </a:r>
          </a:p>
          <a:p>
            <a:r>
              <a:rPr lang="bn-BD" dirty="0" smtClean="0">
                <a:solidFill>
                  <a:srgbClr val="00B0F0"/>
                </a:solidFill>
              </a:rPr>
              <a:t>পাঠ শিরোনাম - বাংলাদেশের ক্ষুদ্র নৃ-গোষ্ঠী          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esktop\ashraf unnissa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7162800" cy="68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2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91000" y="1752600"/>
            <a:ext cx="11049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02771" y="255814"/>
            <a:ext cx="1981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গারো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3168 L -5.55556E-7 0.09341 C -5.55556E-7 0.14936 0.06892 0.21827 0.125 0.21827 L 0.25 0.2182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শিখনফল 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6021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rgbClr val="00B0F0"/>
                </a:solidFill>
              </a:rPr>
              <a:t>১) বাংলাদেশের মানচিত্রে গারোদের অবস্থান কোথায়</a:t>
            </a:r>
          </a:p>
          <a:p>
            <a:pPr marL="0" indent="0">
              <a:buNone/>
            </a:pPr>
            <a:r>
              <a:rPr lang="bn-BD" dirty="0">
                <a:solidFill>
                  <a:srgbClr val="00B0F0"/>
                </a:solidFill>
              </a:rPr>
              <a:t> </a:t>
            </a:r>
            <a:r>
              <a:rPr lang="bn-BD" dirty="0" smtClean="0">
                <a:solidFill>
                  <a:srgbClr val="00B0F0"/>
                </a:solidFill>
              </a:rPr>
              <a:t>     তা বলতে পারবে ।</a:t>
            </a:r>
          </a:p>
          <a:p>
            <a:r>
              <a:rPr lang="bn-BD" dirty="0" smtClean="0">
                <a:solidFill>
                  <a:srgbClr val="00B0F0"/>
                </a:solidFill>
              </a:rPr>
              <a:t>২) গারোদের সামাজিক, অর্থনৈতিক, সাংস্কৃতিক ও </a:t>
            </a:r>
          </a:p>
          <a:p>
            <a:pPr marL="0" indent="0">
              <a:buNone/>
            </a:pPr>
            <a:r>
              <a:rPr lang="bn-BD" dirty="0">
                <a:solidFill>
                  <a:srgbClr val="00B0F0"/>
                </a:solidFill>
              </a:rPr>
              <a:t> </a:t>
            </a:r>
            <a:r>
              <a:rPr lang="bn-BD" dirty="0" smtClean="0">
                <a:solidFill>
                  <a:srgbClr val="00B0F0"/>
                </a:solidFill>
              </a:rPr>
              <a:t>      ধর্মীয় প্রধান প্রধান বৈশিষ্ট্য বলতে ও লিখতে 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00B0F0"/>
                </a:solidFill>
              </a:rPr>
              <a:t>       পারবে ।            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905000" y="1219200"/>
            <a:ext cx="5486400" cy="2057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পাঠ ঘোষনা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71800" y="3505200"/>
            <a:ext cx="3352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গারো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4663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71" y="762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57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48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3" y="342174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3583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8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34321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erv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154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Slipstream</vt:lpstr>
      <vt:lpstr>Thatch</vt:lpstr>
      <vt:lpstr>Trek</vt:lpstr>
      <vt:lpstr>Verve</vt:lpstr>
      <vt:lpstr>Horizon</vt:lpstr>
      <vt:lpstr>PowerPoint Presentation</vt:lpstr>
      <vt:lpstr>PowerPoint Presentation</vt:lpstr>
      <vt:lpstr>পাঠ পরিকল্পনা </vt:lpstr>
      <vt:lpstr>PowerPoint Presentation</vt:lpstr>
      <vt:lpstr>শিখনফল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আশরাফ উননিছা</dc:title>
  <dc:creator>TSS</dc:creator>
  <cp:lastModifiedBy>BCC</cp:lastModifiedBy>
  <cp:revision>89</cp:revision>
  <dcterms:created xsi:type="dcterms:W3CDTF">2013-06-05T03:56:07Z</dcterms:created>
  <dcterms:modified xsi:type="dcterms:W3CDTF">2013-06-06T08:15:24Z</dcterms:modified>
</cp:coreProperties>
</file>